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49"/>
    <p:restoredTop sz="94725"/>
  </p:normalViewPr>
  <p:slideViewPr>
    <p:cSldViewPr snapToGrid="0" snapToObjects="1">
      <p:cViewPr varScale="1">
        <p:scale>
          <a:sx n="102" d="100"/>
          <a:sy n="102" d="100"/>
        </p:scale>
        <p:origin x="224" y="1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rgbClr val="CEB273"/>
            </a:gs>
            <a:gs pos="45000">
              <a:srgbClr val="C2A363"/>
            </a:gs>
            <a:gs pos="100000">
              <a:srgbClr val="946A3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24882-DFD6-114E-A6B7-09DB45B0BB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68415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1B4090-4D75-AB47-9385-F760E3E91D2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175125"/>
            <a:ext cx="9144000" cy="5064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 and surname, Institution</a:t>
            </a:r>
            <a:endParaRPr lang="en-GB" dirty="0"/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5EF22C61-9C81-F647-A279-1A247E02BAE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89025" y="10447338"/>
            <a:ext cx="2595563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sv-SE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HighNESS</a:t>
            </a:r>
            <a:r>
              <a:rPr kumimoji="0" lang="en-GB" altLang="sv-SE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is funded by the European Union Framework Programme for Research and Innovation Horizon 2020, under grant agreement </a:t>
            </a:r>
            <a:r>
              <a:rPr kumimoji="0" lang="en-US" altLang="sv-SE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951782</a:t>
            </a:r>
            <a:endParaRPr kumimoji="0" lang="en-US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Billede 27">
            <a:extLst>
              <a:ext uri="{FF2B5EF4-FFF2-40B4-BE49-F238E27FC236}">
                <a16:creationId xmlns:a16="http://schemas.microsoft.com/office/drawing/2014/main" id="{DB7BD83F-4A08-1E4E-975F-9ADC6B1376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6356349"/>
            <a:ext cx="511175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F2824B36-AEA5-3B47-BCAA-2B0E3032921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B557DAA6-79F9-CA4A-9452-356D305DF0C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199C8ED-3574-CF4D-8E80-9F6778B30A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87205" y="-796103"/>
            <a:ext cx="5072223" cy="303826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82EB807-81BE-6942-BCC4-3184051F077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01979" y="6280149"/>
            <a:ext cx="4800600" cy="508000"/>
          </a:xfrm>
          <a:prstGeom prst="rect">
            <a:avLst/>
          </a:prstGeom>
        </p:spPr>
      </p:pic>
      <p:sp>
        <p:nvSpPr>
          <p:cNvPr id="38" name="Slide Number Placeholder 37">
            <a:extLst>
              <a:ext uri="{FF2B5EF4-FFF2-40B4-BE49-F238E27FC236}">
                <a16:creationId xmlns:a16="http://schemas.microsoft.com/office/drawing/2014/main" id="{18E0B30C-897C-DC4A-AC6C-AE33A25F2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5964" y="6174677"/>
            <a:ext cx="2743200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Date, location</a:t>
            </a:r>
          </a:p>
        </p:txBody>
      </p:sp>
    </p:spTree>
    <p:extLst>
      <p:ext uri="{BB962C8B-B14F-4D97-AF65-F5344CB8AC3E}">
        <p14:creationId xmlns:p14="http://schemas.microsoft.com/office/powerpoint/2010/main" val="183964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67A12-85F9-3E4A-AF2D-FDC22B47B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C35378-8783-E545-A4E8-1310AF01A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E26AE-998B-C740-AAD1-B4AC14571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B6F6-E0C3-1245-8CB2-8E31FF324BC4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B4D08-2605-8941-942B-A7DDCDB30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BE918-4D31-2246-BA0E-3BA80AB07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7581-8EE4-014D-B133-05F4B4022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83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3EB0FF-38B9-1542-A371-844E3B859D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07E418-A524-0A43-9BE4-B3F33CA05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FD0D4-9876-0E45-8A63-58D212371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B6F6-E0C3-1245-8CB2-8E31FF324BC4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A0284-6FB1-3A42-8CC4-68F869EB0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2594F-8404-9749-B1D4-4F6B9C04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7581-8EE4-014D-B133-05F4B4022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84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34E59-EC15-4741-90D8-AA6A7A0D5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5024"/>
            <a:ext cx="10515600" cy="69847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39AB4-5DDA-3046-8FF2-E8D0CDBF8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6689"/>
            <a:ext cx="10515600" cy="41602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8D0B1C-08E9-8B42-8E36-4CC7DFD505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89901" y="365124"/>
            <a:ext cx="702099" cy="6492875"/>
          </a:xfrm>
          <a:prstGeom prst="rect">
            <a:avLst/>
          </a:prstGeom>
        </p:spPr>
      </p:pic>
      <p:pic>
        <p:nvPicPr>
          <p:cNvPr id="9" name="Billede 27">
            <a:extLst>
              <a:ext uri="{FF2B5EF4-FFF2-40B4-BE49-F238E27FC236}">
                <a16:creationId xmlns:a16="http://schemas.microsoft.com/office/drawing/2014/main" id="{F8A67A9F-48FA-0248-9714-53938C9ED2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6356349"/>
            <a:ext cx="511175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B001D6-5A15-124A-9AD1-BD6B59F8DDB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01979" y="6280149"/>
            <a:ext cx="4800600" cy="50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383A0A5-BC5B-E849-8193-B03D552479B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716467" y="-712640"/>
            <a:ext cx="4930745" cy="286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64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A8B94-7235-AE4E-AD32-9582C84B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BBDFD-2A7E-C14F-BFA2-FF66DE046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D5A67-94B2-234C-A84E-9A6516DC9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B6F6-E0C3-1245-8CB2-8E31FF324BC4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F7D6C-46A4-214D-9741-F4F56E9C7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908A2-8D43-0F4E-8C5B-F863EE9A3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7581-8EE4-014D-B133-05F4B4022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96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57224-7B45-2948-A629-32652CF57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24B3C-8D82-B247-9EBF-4440D1FE27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B37E18-7D34-1D46-832A-C53E169C3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B7A4CF-A69D-F64B-9604-1823A2B6D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B6F6-E0C3-1245-8CB2-8E31FF324BC4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27C2A4-663C-ED49-9500-D1C659036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525-B44F-AB45-8EE3-FA3B8C82E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7581-8EE4-014D-B133-05F4B4022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85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6B6E9-FAF0-C441-83B2-78808C39E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5FF4C-A8A6-5646-A57E-342CFD88C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FBA30-60BF-BA4A-ABD3-B7B638836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EE979B-182D-DD49-B1B9-57431D3A8D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AFBB15-6816-1149-88DB-C6EF3DC13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F43848-89F9-264D-A8E8-1FC34BD3D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B6F6-E0C3-1245-8CB2-8E31FF324BC4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9DE544-A1B8-CC4C-8C74-4D1652EF9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8AA3F1-C68B-1C40-ACE5-DCEFAF2F5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7581-8EE4-014D-B133-05F4B4022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28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367CB-8280-894C-9CD2-D56414AA1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5F6990-B3AF-2743-8755-AC8CA50AD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B6F6-E0C3-1245-8CB2-8E31FF324BC4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77DA8-C9A5-AF44-9FD6-8E2D10277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040719-E178-BC4E-B196-49A055923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7581-8EE4-014D-B133-05F4B4022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93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3C0904-CA86-AC4C-A8E6-A47FF9C45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B6F6-E0C3-1245-8CB2-8E31FF324BC4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E1EB43-F1AE-4543-922B-71B00A5AF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7D0F9F-6817-3740-A4ED-47B1606ED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7581-8EE4-014D-B133-05F4B4022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56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31809-95F3-EA4B-989C-FF1C1B927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CD4B2-B49F-6C4F-B6BC-DCE4C22A8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0B11D8-6F84-CC4D-B9A9-C5332114FE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2989F2-EA86-6540-8A2C-EE1CF68C4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B6F6-E0C3-1245-8CB2-8E31FF324BC4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62EA4-CFE6-C541-8D5A-F11B73160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50A5FA-F6A4-EF42-9C7C-A33200B82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7581-8EE4-014D-B133-05F4B4022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53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24E2F-2472-7548-A00C-EE15E2025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8E3AD-CD4A-F149-B3BB-194203523E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B3C888-A3E1-CE41-99CC-4738B8BDC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D337B-70D4-BF43-A82B-83CF822F4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B6F6-E0C3-1245-8CB2-8E31FF324BC4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29B86-9412-D841-9450-E0E99F74D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00582C-C25F-E24B-83BD-8DA7E2C62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7581-8EE4-014D-B133-05F4B4022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71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130BC9-6585-3C4E-8A6E-49A7F6403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6F5E2-D8B2-A241-9ECE-CBB93EDCA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5724D-B6C7-A440-9109-86771C3EE6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AB6F6-E0C3-1245-8CB2-8E31FF324BC4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DB2BB-C3C6-8D4E-A813-50F602CC0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A5DF2-D4D4-F14A-A4FE-D4A981ED48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17581-8EE4-014D-B133-05F4B4022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30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C04BE-6137-A74C-9F20-57D232E4AE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79B8F2-56E3-D243-93DB-0CA655E475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C1CA8B-FE94-CF40-B086-6AE389AA5FB1}"/>
              </a:ext>
            </a:extLst>
          </p:cNvPr>
          <p:cNvSpPr txBox="1"/>
          <p:nvPr/>
        </p:nvSpPr>
        <p:spPr>
          <a:xfrm>
            <a:off x="8830850" y="5949863"/>
            <a:ext cx="3034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/>
              <a:t>Date, location</a:t>
            </a:r>
          </a:p>
        </p:txBody>
      </p:sp>
    </p:spTree>
    <p:extLst>
      <p:ext uri="{BB962C8B-B14F-4D97-AF65-F5344CB8AC3E}">
        <p14:creationId xmlns:p14="http://schemas.microsoft.com/office/powerpoint/2010/main" val="666144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238F8-135D-9D43-9617-C3AB060DE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90ED8-A7F6-BF41-B031-F44724755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179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</Words>
  <Application>Microsoft Macintosh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Madison Bell</dc:creator>
  <cp:lastModifiedBy>Madison Bell</cp:lastModifiedBy>
  <cp:revision>3</cp:revision>
  <dcterms:created xsi:type="dcterms:W3CDTF">2020-12-15T15:37:27Z</dcterms:created>
  <dcterms:modified xsi:type="dcterms:W3CDTF">2020-12-15T16:01:46Z</dcterms:modified>
</cp:coreProperties>
</file>